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72BE-FC4D-4787-9FC2-02180129A36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9E8A-FA6D-49CE-BF99-70566DC2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7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72BE-FC4D-4787-9FC2-02180129A36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9E8A-FA6D-49CE-BF99-70566DC2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7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72BE-FC4D-4787-9FC2-02180129A36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9E8A-FA6D-49CE-BF99-70566DC2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7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72BE-FC4D-4787-9FC2-02180129A36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9E8A-FA6D-49CE-BF99-70566DC2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8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72BE-FC4D-4787-9FC2-02180129A36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9E8A-FA6D-49CE-BF99-70566DC2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6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72BE-FC4D-4787-9FC2-02180129A36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9E8A-FA6D-49CE-BF99-70566DC2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72BE-FC4D-4787-9FC2-02180129A36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9E8A-FA6D-49CE-BF99-70566DC2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4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72BE-FC4D-4787-9FC2-02180129A36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9E8A-FA6D-49CE-BF99-70566DC2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1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72BE-FC4D-4787-9FC2-02180129A36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9E8A-FA6D-49CE-BF99-70566DC2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2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72BE-FC4D-4787-9FC2-02180129A36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9E8A-FA6D-49CE-BF99-70566DC2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9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72BE-FC4D-4787-9FC2-02180129A36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9E8A-FA6D-49CE-BF99-70566DC2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2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972BE-FC4D-4787-9FC2-02180129A36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89E8A-FA6D-49CE-BF99-70566DC2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6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978114"/>
              </p:ext>
            </p:extLst>
          </p:nvPr>
        </p:nvGraphicFramePr>
        <p:xfrm>
          <a:off x="2135031" y="178754"/>
          <a:ext cx="812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Monday, September 27</a:t>
                      </a:r>
                      <a:r>
                        <a:rPr lang="en-US" sz="2800" baseline="30000" dirty="0" smtClean="0"/>
                        <a:t>th</a:t>
                      </a:r>
                      <a:r>
                        <a:rPr lang="en-US" sz="2800" dirty="0" smtClean="0"/>
                        <a:t> 2021</a:t>
                      </a:r>
                    </a:p>
                    <a:p>
                      <a:pPr algn="ctr"/>
                      <a:r>
                        <a:rPr lang="en-US" sz="2800" dirty="0" smtClean="0"/>
                        <a:t>Unit</a:t>
                      </a:r>
                      <a:r>
                        <a:rPr lang="en-US" sz="2800" baseline="0" dirty="0" smtClean="0"/>
                        <a:t> 1 : The ancient Mayans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Lesson 1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1155" y="1814779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OpenSansBold"/>
              </a:rPr>
              <a:t>1. Listen, point, and repeat.</a:t>
            </a:r>
            <a:endParaRPr lang="en-US" dirty="0"/>
          </a:p>
        </p:txBody>
      </p:sp>
      <p:pic>
        <p:nvPicPr>
          <p:cNvPr id="6" name="u1l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2704" y="1509979"/>
            <a:ext cx="609600" cy="609600"/>
          </a:xfrm>
          <a:prstGeom prst="rect">
            <a:avLst/>
          </a:prstGeom>
        </p:spPr>
      </p:pic>
      <p:pic>
        <p:nvPicPr>
          <p:cNvPr id="1026" name="Picture 2" descr="https://img.loigiaihay.com/picture/2018/0304/hinh-18f-f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4" y="2409623"/>
            <a:ext cx="10585406" cy="370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894510"/>
              </p:ext>
            </p:extLst>
          </p:nvPr>
        </p:nvGraphicFramePr>
        <p:xfrm>
          <a:off x="4752304" y="4380105"/>
          <a:ext cx="2353339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33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Start: </a:t>
                      </a:r>
                      <a:r>
                        <a:rPr lang="en-US" dirty="0" err="1" smtClean="0"/>
                        <a:t>bắt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đầu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Finish: </a:t>
                      </a:r>
                      <a:r>
                        <a:rPr lang="en-US" baseline="0" dirty="0" err="1" smtClean="0"/>
                        <a:t>kết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thúc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Love: </a:t>
                      </a:r>
                      <a:r>
                        <a:rPr lang="en-US" baseline="0" dirty="0" err="1" smtClean="0"/>
                        <a:t>yêu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thích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Hate: </a:t>
                      </a:r>
                      <a:r>
                        <a:rPr lang="en-US" baseline="0" dirty="0" err="1" smtClean="0"/>
                        <a:t>ghét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Want: </a:t>
                      </a:r>
                      <a:r>
                        <a:rPr lang="en-US" baseline="0" dirty="0" err="1" smtClean="0"/>
                        <a:t>muốn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Use: </a:t>
                      </a:r>
                      <a:r>
                        <a:rPr lang="en-US" baseline="0" dirty="0" err="1" smtClean="0"/>
                        <a:t>sư</a:t>
                      </a:r>
                      <a:r>
                        <a:rPr lang="en-US" baseline="0" dirty="0" smtClean="0"/>
                        <a:t>̉ </a:t>
                      </a:r>
                      <a:r>
                        <a:rPr lang="en-US" baseline="0" dirty="0" err="1" smtClean="0"/>
                        <a:t>dụng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0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338" y="32134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OpenSansBold"/>
              </a:rPr>
              <a:t>2. Listen and read.</a:t>
            </a:r>
            <a:endParaRPr lang="en-US" dirty="0"/>
          </a:p>
        </p:txBody>
      </p:sp>
      <p:pic>
        <p:nvPicPr>
          <p:cNvPr id="2050" name="Picture 2" descr="https://img.loigiaihay.com/picture/2018/0304/hinh-19f-f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2" y="401466"/>
            <a:ext cx="11867967" cy="625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1l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94253" y="32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6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14718" y="460465"/>
            <a:ext cx="8370194" cy="497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0" i="0" dirty="0" smtClean="0">
                <a:solidFill>
                  <a:srgbClr val="000000"/>
                </a:solidFill>
                <a:effectLst/>
                <a:latin typeface="OpenSans"/>
              </a:rPr>
              <a:t>Amy: Nhìn này, Leo! Đó là một vài thứ viết về người Mayan cổ xưa.</a:t>
            </a:r>
          </a:p>
          <a:p>
            <a:r>
              <a:rPr lang="vi-VN" sz="2000" b="0" i="0" dirty="0" smtClean="0">
                <a:solidFill>
                  <a:srgbClr val="000000"/>
                </a:solidFill>
                <a:effectLst/>
                <a:latin typeface="OpenSans"/>
              </a:rPr>
              <a:t>Max: Đó là bài tập của chúng ta. Đó là một lời nhắn bí mật từ giáo viên của chúng ta.</a:t>
            </a:r>
          </a:p>
          <a:p>
            <a:r>
              <a:rPr lang="vi-VN" sz="2000" b="0" i="0" dirty="0" smtClean="0">
                <a:solidFill>
                  <a:srgbClr val="000000"/>
                </a:solidFill>
                <a:effectLst/>
                <a:latin typeface="OpenSans"/>
              </a:rPr>
              <a:t>Amy: Nhưng chúng ta không thể đọc nó.</a:t>
            </a:r>
          </a:p>
          <a:p>
            <a:r>
              <a:rPr lang="vi-VN" sz="2000" b="0" i="0" dirty="0" smtClean="0">
                <a:solidFill>
                  <a:srgbClr val="000000"/>
                </a:solidFill>
                <a:effectLst/>
                <a:latin typeface="OpenSans"/>
              </a:rPr>
              <a:t>Max: Chúng ta có thể xem sách của mình.</a:t>
            </a:r>
          </a:p>
          <a:p>
            <a:r>
              <a:rPr lang="vi-VN" sz="2000" b="0" i="0" dirty="0" smtClean="0">
                <a:solidFill>
                  <a:srgbClr val="000000"/>
                </a:solidFill>
                <a:effectLst/>
                <a:latin typeface="OpenSans"/>
              </a:rPr>
              <a:t>2. Max: Người Mayan sống cách đây 2000 năm. Họ sử dụng hình ảnh chứ không phải từ ngữ. Đây là bảng chữ cái của họ.</a:t>
            </a:r>
          </a:p>
          <a:p>
            <a:r>
              <a:rPr lang="vi-VN" sz="2000" b="0" i="0" dirty="0" smtClean="0">
                <a:solidFill>
                  <a:srgbClr val="000000"/>
                </a:solidFill>
                <a:effectLst/>
                <a:latin typeface="OpenSans"/>
              </a:rPr>
              <a:t>Amy: Người Mayans….. đã nấu ăn ….thức ăn ….rất ngon</a:t>
            </a:r>
          </a:p>
          <a:p>
            <a:r>
              <a:rPr lang="vi-VN" sz="2000" b="0" i="0" dirty="0" smtClean="0">
                <a:solidFill>
                  <a:srgbClr val="000000"/>
                </a:solidFill>
                <a:effectLst/>
                <a:latin typeface="OpenSans"/>
              </a:rPr>
              <a:t>Max: Mang … một món ăn…. của người Mayan…. tới trường.</a:t>
            </a:r>
          </a:p>
          <a:p>
            <a:r>
              <a:rPr lang="vi-VN" sz="2000" b="0" i="0" dirty="0" smtClean="0">
                <a:solidFill>
                  <a:srgbClr val="000000"/>
                </a:solidFill>
                <a:effectLst/>
                <a:latin typeface="OpenSans"/>
              </a:rPr>
              <a:t>3. Amy : Đã xong, đi chơi thôi.</a:t>
            </a:r>
          </a:p>
          <a:p>
            <a:r>
              <a:rPr lang="vi-VN" sz="2000" b="0" i="0" dirty="0" smtClean="0">
                <a:solidFill>
                  <a:srgbClr val="000000"/>
                </a:solidFill>
                <a:effectLst/>
                <a:latin typeface="OpenSans"/>
              </a:rPr>
              <a:t>4. Amy: Holly!Cậu đã ăn hết súp của chúng mình sao?</a:t>
            </a:r>
          </a:p>
          <a:p>
            <a:r>
              <a:rPr lang="vi-VN" sz="2000" b="0" i="0" dirty="0" smtClean="0">
                <a:solidFill>
                  <a:srgbClr val="000000"/>
                </a:solidFill>
                <a:effectLst/>
                <a:latin typeface="OpenSans"/>
              </a:rPr>
              <a:t>Holly: Oh, Tớ xin lỗi, tớ rất đói.</a:t>
            </a:r>
          </a:p>
          <a:p>
            <a:r>
              <a:rPr lang="vi-VN" sz="2000" b="0" i="0" dirty="0" smtClean="0">
                <a:solidFill>
                  <a:srgbClr val="000000"/>
                </a:solidFill>
                <a:effectLst/>
                <a:latin typeface="OpenSans"/>
              </a:rPr>
              <a:t>Max: Oh không. Đó là bài tập về nhà của bọn tớ.</a:t>
            </a:r>
          </a:p>
        </p:txBody>
      </p:sp>
    </p:spTree>
    <p:extLst>
      <p:ext uri="{BB962C8B-B14F-4D97-AF65-F5344CB8AC3E}">
        <p14:creationId xmlns:p14="http://schemas.microsoft.com/office/powerpoint/2010/main" val="2261002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227</Words>
  <Application>Microsoft Office PowerPoint</Application>
  <PresentationFormat>Widescreen</PresentationFormat>
  <Paragraphs>22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OpenSans</vt:lpstr>
      <vt:lpstr>OpenSansBold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2</cp:revision>
  <dcterms:created xsi:type="dcterms:W3CDTF">2021-09-27T02:01:17Z</dcterms:created>
  <dcterms:modified xsi:type="dcterms:W3CDTF">2021-09-26T15:37:27Z</dcterms:modified>
</cp:coreProperties>
</file>